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7" r:id="rId3"/>
    <p:sldId id="257" r:id="rId4"/>
    <p:sldId id="258" r:id="rId5"/>
    <p:sldId id="268" r:id="rId6"/>
    <p:sldId id="261" r:id="rId7"/>
    <p:sldId id="259" r:id="rId8"/>
    <p:sldId id="265" r:id="rId9"/>
    <p:sldId id="262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03357DD-CD50-4F08-AF4F-DA8D71AAE9EB}" type="datetimeFigureOut">
              <a:rPr lang="en-US" smtClean="0"/>
              <a:pPr/>
              <a:t>1/26/2012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6F1C569-B421-45DC-AC5C-F968BD174B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57DD-CD50-4F08-AF4F-DA8D71AAE9EB}" type="datetimeFigureOut">
              <a:rPr lang="en-US" smtClean="0"/>
              <a:pPr/>
              <a:t>1/26/2012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1C569-B421-45DC-AC5C-F968BD174B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57DD-CD50-4F08-AF4F-DA8D71AAE9EB}" type="datetimeFigureOut">
              <a:rPr lang="en-US" smtClean="0"/>
              <a:pPr/>
              <a:t>1/26/2012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6F1C569-B421-45DC-AC5C-F968BD174B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57DD-CD50-4F08-AF4F-DA8D71AAE9EB}" type="datetimeFigureOut">
              <a:rPr lang="en-US" smtClean="0"/>
              <a:pPr/>
              <a:t>1/26/2012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1C569-B421-45DC-AC5C-F968BD174B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03357DD-CD50-4F08-AF4F-DA8D71AAE9EB}" type="datetimeFigureOut">
              <a:rPr lang="en-US" smtClean="0"/>
              <a:pPr/>
              <a:t>1/26/2012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6F1C569-B421-45DC-AC5C-F968BD174B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57DD-CD50-4F08-AF4F-DA8D71AAE9EB}" type="datetimeFigureOut">
              <a:rPr lang="en-US" smtClean="0"/>
              <a:pPr/>
              <a:t>1/26/2012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1C569-B421-45DC-AC5C-F968BD174B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57DD-CD50-4F08-AF4F-DA8D71AAE9EB}" type="datetimeFigureOut">
              <a:rPr lang="en-US" smtClean="0"/>
              <a:pPr/>
              <a:t>1/26/2012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1C569-B421-45DC-AC5C-F968BD174B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57DD-CD50-4F08-AF4F-DA8D71AAE9EB}" type="datetimeFigureOut">
              <a:rPr lang="en-US" smtClean="0"/>
              <a:pPr/>
              <a:t>1/26/2012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1C569-B421-45DC-AC5C-F968BD174B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57DD-CD50-4F08-AF4F-DA8D71AAE9EB}" type="datetimeFigureOut">
              <a:rPr lang="en-US" smtClean="0"/>
              <a:pPr/>
              <a:t>1/26/2012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1C569-B421-45DC-AC5C-F968BD174B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57DD-CD50-4F08-AF4F-DA8D71AAE9EB}" type="datetimeFigureOut">
              <a:rPr lang="en-US" smtClean="0"/>
              <a:pPr/>
              <a:t>1/26/2012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6F1C569-B421-45DC-AC5C-F968BD174B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357DD-CD50-4F08-AF4F-DA8D71AAE9EB}" type="datetimeFigureOut">
              <a:rPr lang="en-US" smtClean="0"/>
              <a:pPr/>
              <a:t>1/26/2012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1C569-B421-45DC-AC5C-F968BD174B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503357DD-CD50-4F08-AF4F-DA8D71AAE9EB}" type="datetimeFigureOut">
              <a:rPr lang="en-US" smtClean="0"/>
              <a:pPr/>
              <a:t>1/26/2012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26F1C569-B421-45DC-AC5C-F968BD174B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//upload.wikimedia.org/wikipedia/commons/f/f8/Printer_in_1568-ce.pn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Claudia Arevalo, Iliana Fernandez&amp; Taylor Lizzi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/>
              <a:t>Johannes Gutenberg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682524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457200"/>
            <a:ext cx="34233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http://www.jan-van-eyck.org/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533400" y="104471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 smtClean="0"/>
              <a:t>http://www.ibiblio.org/wm/paint/auth/eyck/arnolfini/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533400" y="1905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http://en.wikipedia.org/wiki/Johannes_Gutenberg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3400" y="2754868"/>
            <a:ext cx="45223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http://en.wikipedia.org/wiki/Printing_press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33400" y="3429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http://employees.oneonta.edu/farberas/arth/arth214_folder/van_eyck/arnolfini.html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66247" y="5248870"/>
            <a:ext cx="4791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…Works Cited (: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86000"/>
            <a:ext cx="3215980" cy="3898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893" y="2258291"/>
            <a:ext cx="2748106" cy="3925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919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1"/>
            <a:ext cx="4648201" cy="4407408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He was an engraver, inventor, and a printer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He invented the printing press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Around </a:t>
            </a:r>
            <a:r>
              <a:rPr lang="en-US" sz="2400" b="1" dirty="0"/>
              <a:t>1440 in the Holy </a:t>
            </a:r>
            <a:r>
              <a:rPr lang="en-US" sz="2400" b="1" dirty="0" smtClean="0"/>
              <a:t>Roman  </a:t>
            </a:r>
            <a:r>
              <a:rPr lang="en-US" sz="2400" b="1" dirty="0"/>
              <a:t>Empire</a:t>
            </a:r>
          </a:p>
          <a:p>
            <a:endParaRPr lang="en-US" sz="2400" b="1" dirty="0"/>
          </a:p>
          <a:p>
            <a:r>
              <a:rPr lang="en-US" sz="2400" b="1" dirty="0"/>
              <a:t>Produce 3600 pages a day</a:t>
            </a:r>
          </a:p>
          <a:p>
            <a:endParaRPr lang="en-US" sz="2400" b="1" dirty="0" smtClean="0"/>
          </a:p>
          <a:p>
            <a:pPr marL="45720" indent="0">
              <a:buNone/>
            </a:pPr>
            <a:r>
              <a:rPr lang="en-US" sz="2400" b="1" dirty="0" smtClean="0"/>
              <a:t> </a:t>
            </a:r>
            <a:endParaRPr lang="en-US" sz="24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smtClean="0">
                <a:solidFill>
                  <a:srgbClr val="C00000"/>
                </a:solidFill>
              </a:rPr>
              <a:t>Biography!</a:t>
            </a:r>
            <a:endParaRPr lang="en-US" sz="6600" dirty="0">
              <a:solidFill>
                <a:srgbClr val="C00000"/>
              </a:solidFill>
            </a:endParaRPr>
          </a:p>
        </p:txBody>
      </p:sp>
      <p:pic>
        <p:nvPicPr>
          <p:cNvPr id="8194" name="Picture 2" descr="File:Printer in 1568-ce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828800"/>
            <a:ext cx="3608368" cy="4648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69177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400" b="1" dirty="0" smtClean="0">
                <a:solidFill>
                  <a:schemeClr val="bg2">
                    <a:lumMod val="10000"/>
                  </a:schemeClr>
                </a:solidFill>
              </a:rPr>
              <a:t>Born</a:t>
            </a:r>
            <a:r>
              <a:rPr lang="en-US" sz="4400" dirty="0" smtClean="0"/>
              <a:t>: c. 1398</a:t>
            </a:r>
            <a:endParaRPr lang="en-US" sz="2800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en-US" sz="280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sz="4400" b="1" dirty="0">
                <a:solidFill>
                  <a:schemeClr val="bg2">
                    <a:lumMod val="10000"/>
                  </a:schemeClr>
                </a:solidFill>
              </a:rPr>
              <a:t>Death</a:t>
            </a: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</a:rPr>
              <a:t>: February 3, 1468 (70yrs.)</a:t>
            </a:r>
            <a:endParaRPr lang="en-US" sz="3200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en-US" sz="3200" dirty="0">
              <a:solidFill>
                <a:srgbClr val="C00000"/>
              </a:solidFill>
            </a:endParaRPr>
          </a:p>
          <a:p>
            <a:r>
              <a:rPr lang="en-US" sz="4400" b="1" dirty="0" smtClean="0">
                <a:solidFill>
                  <a:schemeClr val="bg2">
                    <a:lumMod val="10000"/>
                  </a:schemeClr>
                </a:solidFill>
              </a:rPr>
              <a:t>Grew up: </a:t>
            </a: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</a:rPr>
              <a:t>Mainz, Electorate of Mainz</a:t>
            </a:r>
            <a:endParaRPr lang="en-US" sz="4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Life..</a:t>
            </a:r>
            <a:endParaRPr lang="en-US" sz="5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255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1444 or 1445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267200" cy="5029200"/>
          </a:xfrm>
        </p:spPr>
        <p:txBody>
          <a:bodyPr>
            <a:normAutofit/>
          </a:bodyPr>
          <a:lstStyle/>
          <a:p>
            <a:r>
              <a:rPr lang="en-US" b="1" dirty="0" smtClean="0"/>
              <a:t>Gutenberg (Mazarin) Bible </a:t>
            </a:r>
          </a:p>
          <a:p>
            <a:r>
              <a:rPr lang="en-US" dirty="0" smtClean="0"/>
              <a:t>Marked the start of </a:t>
            </a:r>
            <a:r>
              <a:rPr lang="en-US" b="1" dirty="0" smtClean="0"/>
              <a:t>Gutenberg Revolution</a:t>
            </a:r>
          </a:p>
          <a:p>
            <a:r>
              <a:rPr lang="en-US" b="1" dirty="0" smtClean="0"/>
              <a:t> </a:t>
            </a:r>
            <a:r>
              <a:rPr lang="en-US" dirty="0" smtClean="0"/>
              <a:t>Book of the history using </a:t>
            </a:r>
            <a:r>
              <a:rPr lang="en-US" dirty="0"/>
              <a:t>G</a:t>
            </a:r>
            <a:r>
              <a:rPr lang="en-US" dirty="0" smtClean="0"/>
              <a:t>utenberg’s printing press</a:t>
            </a:r>
          </a:p>
          <a:p>
            <a:r>
              <a:rPr lang="en-US" b="1" dirty="0" smtClean="0"/>
              <a:t>1760</a:t>
            </a:r>
            <a:r>
              <a:rPr lang="en-US" dirty="0" smtClean="0"/>
              <a:t>-French </a:t>
            </a:r>
            <a:r>
              <a:rPr lang="en-US" dirty="0"/>
              <a:t>statesman Cardinal </a:t>
            </a:r>
            <a:r>
              <a:rPr lang="en-US" b="1" dirty="0"/>
              <a:t>Jules </a:t>
            </a:r>
            <a:r>
              <a:rPr lang="en-US" b="1" dirty="0" smtClean="0"/>
              <a:t>Mazarin  </a:t>
            </a:r>
            <a:endParaRPr lang="en-US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For…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43200"/>
            <a:ext cx="4047309" cy="272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2849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200" dirty="0" smtClean="0"/>
              <a:t>Jan Van Eyck </a:t>
            </a:r>
            <a:endParaRPr lang="en-US" sz="7200" dirty="0"/>
          </a:p>
        </p:txBody>
      </p:sp>
      <p:sp>
        <p:nvSpPr>
          <p:cNvPr id="3" name="Rectangle 2"/>
          <p:cNvSpPr/>
          <p:nvPr/>
        </p:nvSpPr>
        <p:spPr>
          <a:xfrm>
            <a:off x="304800" y="3078540"/>
            <a:ext cx="471054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F</a:t>
            </a:r>
            <a:r>
              <a:rPr lang="en-US" sz="3200" dirty="0" smtClean="0"/>
              <a:t>ounder of the Early Renaissance style in the Northern Renaissance.</a:t>
            </a:r>
            <a:endParaRPr lang="en-US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345" y="1752600"/>
            <a:ext cx="33528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0380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7924799" cy="2667000"/>
          </a:xfrm>
        </p:spPr>
        <p:txBody>
          <a:bodyPr>
            <a:normAutofit/>
          </a:bodyPr>
          <a:lstStyle/>
          <a:p>
            <a:endParaRPr lang="en-US" sz="4000" dirty="0"/>
          </a:p>
          <a:p>
            <a:endParaRPr lang="en-US" sz="4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For…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66700" y="2057400"/>
            <a:ext cx="48387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2800" dirty="0" smtClean="0"/>
              <a:t>His most famous painting is called Arnolfini “Wedding” portrait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sz="2800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en-US" sz="2800" dirty="0"/>
              <a:t>This painting can be separated into many different </a:t>
            </a:r>
            <a:r>
              <a:rPr lang="en-US" sz="2800" dirty="0" smtClean="0"/>
              <a:t>parts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sz="2800" dirty="0"/>
          </a:p>
          <a:p>
            <a:pPr marL="285750" indent="-285750">
              <a:buFont typeface="Wingdings" pitchFamily="2" charset="2"/>
              <a:buChar char="q"/>
            </a:pPr>
            <a:r>
              <a:rPr lang="en-US" sz="2800" dirty="0"/>
              <a:t>Paint in the year of 1434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sz="2800" dirty="0" smtClean="0"/>
          </a:p>
          <a:p>
            <a:pPr marL="285750" indent="-285750">
              <a:buFont typeface="Wingdings" pitchFamily="2" charset="2"/>
              <a:buChar char="q"/>
            </a:pPr>
            <a:endParaRPr lang="en-US" sz="2800" dirty="0"/>
          </a:p>
        </p:txBody>
      </p:sp>
      <p:pic>
        <p:nvPicPr>
          <p:cNvPr id="6146" name="Picture 2" descr="http://www.ibiblio.org/wm/paint/auth/eyck/arnolfini/arnolf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514600"/>
            <a:ext cx="2939564" cy="40671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11015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employees.oneonta.edu/farberas/arth/Images/ARTH_214images/van_eyck/arnolfini/cen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599"/>
            <a:ext cx="5657850" cy="4914901"/>
          </a:xfrm>
          <a:prstGeom prst="rect">
            <a:avLst/>
          </a:prstGeom>
          <a:noFill/>
        </p:spPr>
      </p:pic>
      <p:pic>
        <p:nvPicPr>
          <p:cNvPr id="22532" name="Picture 4" descr="http://artchronicler.files.wordpress.com/2010/02/arnolfini-wedding-do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28600"/>
            <a:ext cx="3867150" cy="4981575"/>
          </a:xfrm>
          <a:prstGeom prst="rect">
            <a:avLst/>
          </a:prstGeom>
          <a:noFill/>
        </p:spPr>
      </p:pic>
      <p:pic>
        <p:nvPicPr>
          <p:cNvPr id="22534" name="Picture 6" descr="http://artchronicler.files.wordpress.com/2010/02/arnolfini-wedding-chandeli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1676400"/>
            <a:ext cx="5591175" cy="4972050"/>
          </a:xfrm>
          <a:prstGeom prst="rect">
            <a:avLst/>
          </a:prstGeom>
          <a:noFill/>
        </p:spPr>
      </p:pic>
      <p:pic>
        <p:nvPicPr>
          <p:cNvPr id="22536" name="Picture 8" descr="http://t1.gstatic.com/images?q=tbn:ANd9GcSzPgMVZCLvXmVcjIcXxKxq8FCMzBm5AlYMtc4s54BAcd0i5kwwUtSmaOfwJ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4724400"/>
            <a:ext cx="2466975" cy="1847851"/>
          </a:xfrm>
          <a:prstGeom prst="rect">
            <a:avLst/>
          </a:prstGeom>
          <a:noFill/>
        </p:spPr>
      </p:pic>
      <p:pic>
        <p:nvPicPr>
          <p:cNvPr id="22538" name="Picture 10" descr="http://employees.oneonta.edu/farberas/arth/Images/ARTH_214images/van_eyck/arnolfini/clog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2895600"/>
            <a:ext cx="2447925" cy="3724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447800"/>
            <a:ext cx="8407893" cy="5181600"/>
          </a:xfrm>
        </p:spPr>
        <p:txBody>
          <a:bodyPr>
            <a:noAutofit/>
          </a:bodyPr>
          <a:lstStyle/>
          <a:p>
            <a:r>
              <a:rPr lang="en-US" sz="2800" dirty="0" smtClean="0"/>
              <a:t>Born: </a:t>
            </a:r>
            <a:r>
              <a:rPr lang="en-US" sz="2800" b="1" dirty="0" smtClean="0"/>
              <a:t>1395</a:t>
            </a:r>
            <a:r>
              <a:rPr lang="en-US" sz="2800" dirty="0"/>
              <a:t> </a:t>
            </a:r>
            <a:r>
              <a:rPr lang="en-US" sz="2800" dirty="0" smtClean="0"/>
              <a:t>Died: </a:t>
            </a:r>
            <a:r>
              <a:rPr lang="en-US" sz="2800" b="1" dirty="0" smtClean="0"/>
              <a:t>July </a:t>
            </a:r>
            <a:r>
              <a:rPr lang="en-US" sz="2800" b="1" dirty="0"/>
              <a:t>9, </a:t>
            </a:r>
            <a:r>
              <a:rPr lang="en-US" sz="2800" b="1" dirty="0" smtClean="0"/>
              <a:t>1441</a:t>
            </a:r>
          </a:p>
          <a:p>
            <a:pPr marL="45720" indent="0">
              <a:buNone/>
            </a:pPr>
            <a:endParaRPr lang="en-US" sz="2800" b="1" dirty="0" smtClean="0"/>
          </a:p>
          <a:p>
            <a:r>
              <a:rPr lang="en-US" sz="2800" dirty="0" smtClean="0"/>
              <a:t>Created Oil Painting and then his brother followed him for his creation.</a:t>
            </a:r>
          </a:p>
          <a:p>
            <a:pPr marL="45720" indent="0">
              <a:buNone/>
            </a:pPr>
            <a:r>
              <a:rPr lang="en-US" sz="2800" dirty="0" smtClean="0"/>
              <a:t> </a:t>
            </a:r>
          </a:p>
          <a:p>
            <a:r>
              <a:rPr lang="en-US" sz="2800" b="1" dirty="0" smtClean="0"/>
              <a:t>Oil Painting </a:t>
            </a:r>
            <a:r>
              <a:rPr lang="en-US" sz="2800" dirty="0" smtClean="0"/>
              <a:t>allowed the painters to paint more and know that their drawings were going to last the time they wanted them to.</a:t>
            </a:r>
          </a:p>
          <a:p>
            <a:pPr marL="45720" indent="0">
              <a:buNone/>
            </a:pPr>
            <a:r>
              <a:rPr lang="en-US" sz="2800" dirty="0" smtClean="0"/>
              <a:t> </a:t>
            </a:r>
          </a:p>
          <a:p>
            <a:r>
              <a:rPr lang="en-US" sz="2800" dirty="0" smtClean="0"/>
              <a:t>The influence to the people were new techniques to become known and do work.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Information(: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60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312</TotalTime>
  <Words>224</Words>
  <Application>Microsoft Office PowerPoint</Application>
  <PresentationFormat>On-screen Show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Grid</vt:lpstr>
      <vt:lpstr>Johannes Gutenberg</vt:lpstr>
      <vt:lpstr>PowerPoint Presentation</vt:lpstr>
      <vt:lpstr>Biography!</vt:lpstr>
      <vt:lpstr>Life..</vt:lpstr>
      <vt:lpstr>Famous For…</vt:lpstr>
      <vt:lpstr>Jan Van Eyck </vt:lpstr>
      <vt:lpstr>Famous For…</vt:lpstr>
      <vt:lpstr>PowerPoint Presentation</vt:lpstr>
      <vt:lpstr>Information(: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</dc:title>
  <dc:creator>Adriana</dc:creator>
  <cp:lastModifiedBy>Adriana</cp:lastModifiedBy>
  <cp:revision>19</cp:revision>
  <dcterms:created xsi:type="dcterms:W3CDTF">2012-01-24T21:15:51Z</dcterms:created>
  <dcterms:modified xsi:type="dcterms:W3CDTF">2012-01-27T02:24:32Z</dcterms:modified>
</cp:coreProperties>
</file>